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1" r:id="rId3"/>
    <p:sldId id="292" r:id="rId4"/>
    <p:sldId id="293" r:id="rId5"/>
    <p:sldId id="29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1906073"/>
            <a:ext cx="8210282" cy="1133341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204.  A AW KA THEI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335628"/>
            <a:ext cx="6858000" cy="1725769"/>
          </a:xfrm>
        </p:spPr>
        <p:txBody>
          <a:bodyPr>
            <a:normAutofit/>
          </a:bodyPr>
          <a:lstStyle/>
          <a:p>
            <a:r>
              <a:rPr lang="en-US" sz="1500" dirty="0"/>
              <a:t>I Know His Voice </a:t>
            </a:r>
          </a:p>
          <a:p>
            <a:r>
              <a:rPr lang="en-US" sz="1500" dirty="0"/>
              <a:t>John 10:4</a:t>
            </a:r>
          </a:p>
          <a:p>
            <a:r>
              <a:rPr lang="en-US" sz="1500" dirty="0"/>
              <a:t>Johnson </a:t>
            </a:r>
            <a:r>
              <a:rPr lang="en-US" sz="1500" dirty="0" err="1"/>
              <a:t>Oatman</a:t>
            </a:r>
            <a:r>
              <a:rPr lang="en-US" sz="1500" dirty="0"/>
              <a:t> Jr., 1856-1922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8367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2498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aw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hoph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4944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silsial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61660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batloh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74616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165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204.  A AW KA THEI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2018-12-14T14:12:42Z</dcterms:modified>
</cp:coreProperties>
</file>